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30" r:id="rId4"/>
  </p:sldMasterIdLst>
  <p:notesMasterIdLst>
    <p:notesMasterId r:id="rId6"/>
  </p:notesMasterIdLst>
  <p:handoutMasterIdLst>
    <p:handoutMasterId r:id="rId7"/>
  </p:handoutMasterIdLst>
  <p:sldIdLst>
    <p:sldId id="285" r:id="rId5"/>
  </p:sldIdLst>
  <p:sldSz cx="12188825" cy="6858000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228554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457109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685663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914217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1142771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1371326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1599880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1828434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summary slides" id="{5CD5CA99-FC03-4D09-9E29-3B504197609F}">
          <p14:sldIdLst>
            <p14:sldId id="285"/>
          </p14:sldIdLst>
        </p14:section>
        <p14:section name="originals" id="{CD720349-0427-4F23-88EC-653FF4DAF29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2C2"/>
    <a:srgbClr val="EBE3CA"/>
    <a:srgbClr val="25407E"/>
    <a:srgbClr val="FDCD39"/>
    <a:srgbClr val="8FC89D"/>
    <a:srgbClr val="2B6895"/>
    <a:srgbClr val="D81C24"/>
    <a:srgbClr val="D92027"/>
    <a:srgbClr val="E3F1FD"/>
    <a:srgbClr val="106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CAB7510-634A-4E45-BF85-0330D5BE501A}" v="1" dt="2026-07-01T03:04:36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 autoAdjust="0"/>
    <p:restoredTop sz="94762" autoAdjust="0"/>
  </p:normalViewPr>
  <p:slideViewPr>
    <p:cSldViewPr>
      <p:cViewPr varScale="1">
        <p:scale>
          <a:sx n="70" d="100"/>
          <a:sy n="70" d="100"/>
        </p:scale>
        <p:origin x="668" y="5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y Kiff" userId="d1a3f8f4-46d7-4455-85cb-b5a681cc9111" providerId="ADAL" clId="{FD0F91F3-5D6F-4AF2-8571-D319AF5BAFA5}"/>
    <pc:docChg chg="undo custSel modSld">
      <pc:chgData name="Stacy Kiff" userId="d1a3f8f4-46d7-4455-85cb-b5a681cc9111" providerId="ADAL" clId="{FD0F91F3-5D6F-4AF2-8571-D319AF5BAFA5}" dt="2026-07-01T03:05:53.627" v="14" actId="1038"/>
      <pc:docMkLst>
        <pc:docMk/>
      </pc:docMkLst>
      <pc:sldChg chg="addSp delSp modSp mod">
        <pc:chgData name="Stacy Kiff" userId="d1a3f8f4-46d7-4455-85cb-b5a681cc9111" providerId="ADAL" clId="{FD0F91F3-5D6F-4AF2-8571-D319AF5BAFA5}" dt="2026-07-01T03:05:53.627" v="14" actId="1038"/>
        <pc:sldMkLst>
          <pc:docMk/>
          <pc:sldMk cId="524543092" sldId="285"/>
        </pc:sldMkLst>
        <pc:spChg chg="add mod">
          <ac:chgData name="Stacy Kiff" userId="d1a3f8f4-46d7-4455-85cb-b5a681cc9111" providerId="ADAL" clId="{FD0F91F3-5D6F-4AF2-8571-D319AF5BAFA5}" dt="2026-07-01T03:05:53.627" v="14" actId="1038"/>
          <ac:spMkLst>
            <pc:docMk/>
            <pc:sldMk cId="524543092" sldId="285"/>
            <ac:spMk id="5" creationId="{6C20573D-91C9-2013-E97E-ECCF742C888C}"/>
          </ac:spMkLst>
        </pc:spChg>
        <pc:picChg chg="add mod">
          <ac:chgData name="Stacy Kiff" userId="d1a3f8f4-46d7-4455-85cb-b5a681cc9111" providerId="ADAL" clId="{FD0F91F3-5D6F-4AF2-8571-D319AF5BAFA5}" dt="2026-07-01T03:04:15.007" v="5" actId="14100"/>
          <ac:picMkLst>
            <pc:docMk/>
            <pc:sldMk cId="524543092" sldId="285"/>
            <ac:picMk id="4" creationId="{88AA16B6-1250-E99B-1F90-39E25304F095}"/>
          </ac:picMkLst>
        </pc:picChg>
        <pc:picChg chg="add del mod">
          <ac:chgData name="Stacy Kiff" userId="d1a3f8f4-46d7-4455-85cb-b5a681cc9111" providerId="ADAL" clId="{FD0F91F3-5D6F-4AF2-8571-D319AF5BAFA5}" dt="2026-07-01T03:03:58.961" v="2" actId="478"/>
          <ac:picMkLst>
            <pc:docMk/>
            <pc:sldMk cId="524543092" sldId="285"/>
            <ac:picMk id="6" creationId="{3007C296-36ED-6DDA-07F9-EC50F46BF89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075B681-8BD1-4460-8783-E3B06A7BD939}" type="datetimeFigureOut">
              <a:rPr lang="en-US" smtClean="0"/>
              <a:t>6/30/2026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0C7D79-8589-4851-91DC-273C3B667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24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404770-F2C0-AF41-B430-CB047CBF967D}" type="datetimeFigureOut">
              <a:rPr lang="en-US" smtClean="0"/>
              <a:pPr/>
              <a:t>6/30/2026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0366D2-FF20-F847-9906-51849B45E0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11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554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109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663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217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2771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326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99880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434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F9B9F-5F28-AF3C-6DE9-84E911E16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1" y="2057400"/>
            <a:ext cx="12158583" cy="1676400"/>
          </a:xfrm>
          <a:prstGeom prst="rect">
            <a:avLst/>
          </a:prstGeom>
        </p:spPr>
        <p:txBody>
          <a:bodyPr lIns="0" tIns="0" rIns="0" bIns="0" anchor="t"/>
          <a:lstStyle>
            <a:lvl1pPr algn="ctr">
              <a:defRPr lang="en-US" sz="3600" b="1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154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648E996-8731-758D-8FAE-3F67531ECA24}"/>
              </a:ext>
            </a:extLst>
          </p:cNvPr>
          <p:cNvSpPr txBox="1">
            <a:spLocks/>
          </p:cNvSpPr>
          <p:nvPr userDrawn="1"/>
        </p:nvSpPr>
        <p:spPr>
          <a:xfrm>
            <a:off x="-1" y="2819400"/>
            <a:ext cx="12188825" cy="931882"/>
          </a:xfrm>
          <a:prstGeom prst="rect">
            <a:avLst/>
          </a:prstGeom>
        </p:spPr>
        <p:txBody>
          <a:bodyPr lIns="0" tIns="0" rIns="0" bIns="0" anchor="t"/>
          <a:lstStyle>
            <a:lvl1pPr algn="l" defTabSz="4571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Gill Sans" charset="0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n-US" baseline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7F3A05-020A-13B7-27B1-DCA2DED0E1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893"/>
            <a:ext cx="12188824" cy="685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15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</p:sldLayoutIdLst>
  <p:txStyles>
    <p:titleStyle>
      <a:lvl1pPr algn="l" defTabSz="457109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277" indent="-114277" algn="l" defTabSz="4571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386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940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494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049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603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157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71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5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09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663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217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771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326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88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43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FFDF5F-4BC3-CD8E-27DC-F420A3CB2FB9}"/>
              </a:ext>
            </a:extLst>
          </p:cNvPr>
          <p:cNvCxnSpPr>
            <a:cxnSpLocks/>
          </p:cNvCxnSpPr>
          <p:nvPr/>
        </p:nvCxnSpPr>
        <p:spPr>
          <a:xfrm>
            <a:off x="3884612" y="4946248"/>
            <a:ext cx="4419600" cy="0"/>
          </a:xfrm>
          <a:prstGeom prst="line">
            <a:avLst/>
          </a:prstGeom>
          <a:ln w="25400">
            <a:solidFill>
              <a:srgbClr val="3E8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3900A06-BC75-22A3-447A-D68E1B5A5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0412" y="4194084"/>
            <a:ext cx="3048000" cy="54487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AA16B6-1250-E99B-1F90-39E25304F0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417612"/>
            <a:ext cx="12188825" cy="40227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C20573D-91C9-2013-E97E-ECCF742C888C}"/>
              </a:ext>
            </a:extLst>
          </p:cNvPr>
          <p:cNvSpPr txBox="1"/>
          <p:nvPr/>
        </p:nvSpPr>
        <p:spPr>
          <a:xfrm>
            <a:off x="76200" y="3886200"/>
            <a:ext cx="1522412" cy="144780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43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SRS 2019">
      <a:dk1>
        <a:srgbClr val="000000"/>
      </a:dk1>
      <a:lt1>
        <a:srgbClr val="FFFFFF"/>
      </a:lt1>
      <a:dk2>
        <a:srgbClr val="1B5C89"/>
      </a:dk2>
      <a:lt2>
        <a:srgbClr val="F5F5F5"/>
      </a:lt2>
      <a:accent1>
        <a:srgbClr val="1B5C89"/>
      </a:accent1>
      <a:accent2>
        <a:srgbClr val="D92027"/>
      </a:accent2>
      <a:accent3>
        <a:srgbClr val="FDCE39"/>
      </a:accent3>
      <a:accent4>
        <a:srgbClr val="3294D6"/>
      </a:accent4>
      <a:accent5>
        <a:srgbClr val="7FBCE5"/>
      </a:accent5>
      <a:accent6>
        <a:srgbClr val="FEE38C"/>
      </a:accent6>
      <a:hlink>
        <a:srgbClr val="7FBCE5"/>
      </a:hlink>
      <a:folHlink>
        <a:srgbClr val="3294D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c49ae4-2afe-448f-8179-94341bc7b63c">
      <Terms xmlns="http://schemas.microsoft.com/office/infopath/2007/PartnerControls"/>
    </lcf76f155ced4ddcb4097134ff3c332f>
    <TaxCatchAll xmlns="9502d1f5-48d3-45df-af2d-67429c0953d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0BE2DBB42674AAB003D897B58D535" ma:contentTypeVersion="14" ma:contentTypeDescription="Create a new document." ma:contentTypeScope="" ma:versionID="39ed8a4b179c70747325cb6c6cd13178">
  <xsd:schema xmlns:xsd="http://www.w3.org/2001/XMLSchema" xmlns:xs="http://www.w3.org/2001/XMLSchema" xmlns:p="http://schemas.microsoft.com/office/2006/metadata/properties" xmlns:ns2="fbc49ae4-2afe-448f-8179-94341bc7b63c" xmlns:ns3="9502d1f5-48d3-45df-af2d-67429c0953dd" targetNamespace="http://schemas.microsoft.com/office/2006/metadata/properties" ma:root="true" ma:fieldsID="b9acb084f6c0b5163622203e58028b91" ns2:_="" ns3:_="">
    <xsd:import namespace="fbc49ae4-2afe-448f-8179-94341bc7b63c"/>
    <xsd:import namespace="9502d1f5-48d3-45df-af2d-67429c0953d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49ae4-2afe-448f-8179-94341bc7b63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780c527-1ceb-4e13-b259-695f5f7af7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2d1f5-48d3-45df-af2d-67429c0953d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7c0f9c1-959a-4cc8-8f91-c62c76361e9c}" ma:internalName="TaxCatchAll" ma:showField="CatchAllData" ma:web="9502d1f5-48d3-45df-af2d-67429c0953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E069A8B-02D7-435C-94DB-994B3B3BF746}">
  <ds:schemaRefs>
    <ds:schemaRef ds:uri="http://schemas.microsoft.com/office/2006/metadata/properties"/>
    <ds:schemaRef ds:uri="http://schemas.microsoft.com/office/infopath/2007/PartnerControls"/>
    <ds:schemaRef ds:uri="fbc49ae4-2afe-448f-8179-94341bc7b63c"/>
    <ds:schemaRef ds:uri="9502d1f5-48d3-45df-af2d-67429c0953dd"/>
  </ds:schemaRefs>
</ds:datastoreItem>
</file>

<file path=customXml/itemProps2.xml><?xml version="1.0" encoding="utf-8"?>
<ds:datastoreItem xmlns:ds="http://schemas.openxmlformats.org/officeDocument/2006/customXml" ds:itemID="{40ADAF0C-A63B-42AF-8B1F-6A0C2ED894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635456-BEB0-4257-888C-BA174C76C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c49ae4-2afe-448f-8179-94341bc7b63c"/>
    <ds:schemaRef ds:uri="9502d1f5-48d3-45df-af2d-67429c0953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1857</TotalTime>
  <Pages>0</Pages>
  <Words>0</Words>
  <Characters>0</Characters>
  <Application>Microsoft Office PowerPoint</Application>
  <PresentationFormat>Custom</PresentationFormat>
  <Lines>0</Lines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RickG</dc:creator>
  <cp:lastModifiedBy>Stacy Kiff</cp:lastModifiedBy>
  <cp:revision>121</cp:revision>
  <cp:lastPrinted>2016-03-08T17:06:24Z</cp:lastPrinted>
  <dcterms:created xsi:type="dcterms:W3CDTF">2012-01-20T19:43:09Z</dcterms:created>
  <dcterms:modified xsi:type="dcterms:W3CDTF">2026-07-01T03:06:02Z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0x01010054F0BE2DBB42674AAB003D897B58D535</vt:lpwstr>
  </property>
</Properties>
</file>