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830" r:id="rId4"/>
  </p:sldMasterIdLst>
  <p:notesMasterIdLst>
    <p:notesMasterId r:id="rId6"/>
  </p:notesMasterIdLst>
  <p:handoutMasterIdLst>
    <p:handoutMasterId r:id="rId7"/>
  </p:handoutMasterIdLst>
  <p:sldIdLst>
    <p:sldId id="285" r:id="rId5"/>
  </p:sldIdLst>
  <p:sldSz cx="12188825" cy="6858000"/>
  <p:notesSz cx="7010400" cy="92964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1pPr>
    <a:lvl2pPr marL="228554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2pPr>
    <a:lvl3pPr marL="457109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3pPr>
    <a:lvl4pPr marL="685663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4pPr>
    <a:lvl5pPr marL="914217" algn="ctr" rtl="0" fontAlgn="base">
      <a:spcBef>
        <a:spcPct val="0"/>
      </a:spcBef>
      <a:spcAft>
        <a:spcPct val="0"/>
      </a:spcAft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5pPr>
    <a:lvl6pPr marL="1142771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6pPr>
    <a:lvl7pPr marL="1371326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7pPr>
    <a:lvl8pPr marL="1599880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8pPr>
    <a:lvl9pPr marL="1828434" algn="l" defTabSz="228554" rtl="0" eaLnBrk="1" latinLnBrk="0" hangingPunct="1">
      <a:defRPr sz="2799" kern="1200">
        <a:solidFill>
          <a:srgbClr val="000000"/>
        </a:solidFill>
        <a:latin typeface="Gill Sans" charset="0"/>
        <a:ea typeface="ヒラギノ角ゴ ProN W3" charset="-128"/>
        <a:cs typeface="ヒラギノ角ゴ ProN W3" charset="-128"/>
        <a:sym typeface="Gill Sans" charset="0"/>
      </a:defRPr>
    </a:lvl9pPr>
  </p:defaultTextStyle>
  <p:extLst>
    <p:ext uri="{521415D9-36F7-43E2-AB2F-B90AF26B5E84}">
      <p14:sectionLst xmlns:p14="http://schemas.microsoft.com/office/powerpoint/2010/main">
        <p14:section name="summary slides" id="{5CD5CA99-FC03-4D09-9E29-3B504197609F}">
          <p14:sldIdLst>
            <p14:sldId id="285"/>
          </p14:sldIdLst>
        </p14:section>
        <p14:section name="originals" id="{CD720349-0427-4F23-88EC-653FF4DAF299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82C2"/>
    <a:srgbClr val="EBE3CA"/>
    <a:srgbClr val="25407E"/>
    <a:srgbClr val="FDCD39"/>
    <a:srgbClr val="8FC89D"/>
    <a:srgbClr val="2B6895"/>
    <a:srgbClr val="D81C24"/>
    <a:srgbClr val="D92027"/>
    <a:srgbClr val="E3F1FD"/>
    <a:srgbClr val="106D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67" autoAdjust="0"/>
    <p:restoredTop sz="94762" autoAdjust="0"/>
  </p:normalViewPr>
  <p:slideViewPr>
    <p:cSldViewPr>
      <p:cViewPr varScale="1">
        <p:scale>
          <a:sx n="70" d="100"/>
          <a:sy n="70" d="100"/>
        </p:scale>
        <p:origin x="668" y="52"/>
      </p:cViewPr>
      <p:guideLst>
        <p:guide orient="horz" pos="2160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cy Kiff" userId="d1a3f8f4-46d7-4455-85cb-b5a681cc9111" providerId="ADAL" clId="{FD0F91F3-5D6F-4AF2-8571-D319AF5BAFA5}"/>
    <pc:docChg chg="modSld">
      <pc:chgData name="Stacy Kiff" userId="d1a3f8f4-46d7-4455-85cb-b5a681cc9111" providerId="ADAL" clId="{FD0F91F3-5D6F-4AF2-8571-D319AF5BAFA5}" dt="2026-05-15T15:42:04.937" v="1"/>
      <pc:docMkLst>
        <pc:docMk/>
      </pc:docMkLst>
      <pc:sldChg chg="addSp modSp mod">
        <pc:chgData name="Stacy Kiff" userId="d1a3f8f4-46d7-4455-85cb-b5a681cc9111" providerId="ADAL" clId="{FD0F91F3-5D6F-4AF2-8571-D319AF5BAFA5}" dt="2026-05-15T15:42:04.937" v="1"/>
        <pc:sldMkLst>
          <pc:docMk/>
          <pc:sldMk cId="524543092" sldId="285"/>
        </pc:sldMkLst>
        <pc:picChg chg="add mod">
          <ac:chgData name="Stacy Kiff" userId="d1a3f8f4-46d7-4455-85cb-b5a681cc9111" providerId="ADAL" clId="{FD0F91F3-5D6F-4AF2-8571-D319AF5BAFA5}" dt="2026-05-15T15:42:04.937" v="1"/>
          <ac:picMkLst>
            <pc:docMk/>
            <pc:sldMk cId="524543092" sldId="285"/>
            <ac:picMk id="6" creationId="{3007C296-36ED-6DDA-07F9-EC50F46BF890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075B681-8BD1-4460-8783-E3B06A7BD939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90C7D79-8589-4851-91DC-273C3B6676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9245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8404770-F2C0-AF41-B430-CB047CBF967D}" type="datetimeFigureOut">
              <a:rPr lang="en-US" smtClean="0"/>
              <a:pPr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10366D2-FF20-F847-9906-51849B45E0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11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554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109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663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217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2771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326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99880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434" algn="l" defTabSz="228554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F9B9F-5F28-AF3C-6DE9-84E911E16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241" y="2057400"/>
            <a:ext cx="12158583" cy="1676400"/>
          </a:xfrm>
          <a:prstGeom prst="rect">
            <a:avLst/>
          </a:prstGeom>
        </p:spPr>
        <p:txBody>
          <a:bodyPr lIns="0" tIns="0" rIns="0" bIns="0" anchor="t"/>
          <a:lstStyle>
            <a:lvl1pPr algn="ctr">
              <a:defRPr lang="en-US" sz="3600" b="1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Gill Sans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1540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648E996-8731-758D-8FAE-3F67531ECA24}"/>
              </a:ext>
            </a:extLst>
          </p:cNvPr>
          <p:cNvSpPr txBox="1">
            <a:spLocks/>
          </p:cNvSpPr>
          <p:nvPr userDrawn="1"/>
        </p:nvSpPr>
        <p:spPr>
          <a:xfrm>
            <a:off x="-1" y="2819400"/>
            <a:ext cx="12188825" cy="931882"/>
          </a:xfrm>
          <a:prstGeom prst="rect">
            <a:avLst/>
          </a:prstGeom>
        </p:spPr>
        <p:txBody>
          <a:bodyPr lIns="0" tIns="0" rIns="0" bIns="0" anchor="t"/>
          <a:lstStyle>
            <a:lvl1pPr algn="l" defTabSz="457109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3600" b="1" kern="1200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  <a:sym typeface="Gill Sans" charset="0"/>
              </a:defRPr>
            </a:lvl1pPr>
          </a:lstStyle>
          <a:p>
            <a:pPr algn="ctr" fontAlgn="auto">
              <a:spcAft>
                <a:spcPts val="0"/>
              </a:spcAft>
            </a:pPr>
            <a:endParaRPr lang="en-US" baseline="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7F3A05-020A-13B7-27B1-DCA2DED0E1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893"/>
            <a:ext cx="12188824" cy="685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155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</p:sldLayoutIdLst>
  <p:txStyles>
    <p:titleStyle>
      <a:lvl1pPr algn="l" defTabSz="457109" rtl="0" eaLnBrk="1" latinLnBrk="0" hangingPunct="1">
        <a:lnSpc>
          <a:spcPct val="90000"/>
        </a:lnSpc>
        <a:spcBef>
          <a:spcPct val="0"/>
        </a:spcBef>
        <a:buNone/>
        <a:defRPr sz="2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4277" indent="-114277" algn="l" defTabSz="457109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3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71386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99940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494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049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603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157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2711" indent="-114277" algn="l" defTabSz="457109" rtl="0" eaLnBrk="1" latinLnBrk="0" hangingPunct="1">
        <a:lnSpc>
          <a:spcPct val="90000"/>
        </a:lnSpc>
        <a:spcBef>
          <a:spcPts val="250"/>
        </a:spcBef>
        <a:buFont typeface="Arial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5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09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663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217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771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326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99880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434" algn="l" defTabSz="45710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4BFFDF5F-4BC3-CD8E-27DC-F420A3CB2FB9}"/>
              </a:ext>
            </a:extLst>
          </p:cNvPr>
          <p:cNvCxnSpPr>
            <a:cxnSpLocks/>
          </p:cNvCxnSpPr>
          <p:nvPr/>
        </p:nvCxnSpPr>
        <p:spPr>
          <a:xfrm>
            <a:off x="3884612" y="4946248"/>
            <a:ext cx="4419600" cy="0"/>
          </a:xfrm>
          <a:prstGeom prst="line">
            <a:avLst/>
          </a:prstGeom>
          <a:ln w="25400">
            <a:solidFill>
              <a:srgbClr val="3E82C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A3900A06-BC75-22A3-447A-D68E1B5A54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0412" y="4194084"/>
            <a:ext cx="3048000" cy="54487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3007C296-36ED-6DDA-07F9-EC50F46BF8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27964"/>
            <a:ext cx="12188825" cy="3602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5430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SRS 2019">
      <a:dk1>
        <a:srgbClr val="000000"/>
      </a:dk1>
      <a:lt1>
        <a:srgbClr val="FFFFFF"/>
      </a:lt1>
      <a:dk2>
        <a:srgbClr val="1B5C89"/>
      </a:dk2>
      <a:lt2>
        <a:srgbClr val="F5F5F5"/>
      </a:lt2>
      <a:accent1>
        <a:srgbClr val="1B5C89"/>
      </a:accent1>
      <a:accent2>
        <a:srgbClr val="D92027"/>
      </a:accent2>
      <a:accent3>
        <a:srgbClr val="FDCE39"/>
      </a:accent3>
      <a:accent4>
        <a:srgbClr val="3294D6"/>
      </a:accent4>
      <a:accent5>
        <a:srgbClr val="7FBCE5"/>
      </a:accent5>
      <a:accent6>
        <a:srgbClr val="FEE38C"/>
      </a:accent6>
      <a:hlink>
        <a:srgbClr val="7FBCE5"/>
      </a:hlink>
      <a:folHlink>
        <a:srgbClr val="3294D6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bc49ae4-2afe-448f-8179-94341bc7b63c">
      <Terms xmlns="http://schemas.microsoft.com/office/infopath/2007/PartnerControls"/>
    </lcf76f155ced4ddcb4097134ff3c332f>
    <TaxCatchAll xmlns="9502d1f5-48d3-45df-af2d-67429c0953d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0BE2DBB42674AAB003D897B58D535" ma:contentTypeVersion="14" ma:contentTypeDescription="Create a new document." ma:contentTypeScope="" ma:versionID="39ed8a4b179c70747325cb6c6cd13178">
  <xsd:schema xmlns:xsd="http://www.w3.org/2001/XMLSchema" xmlns:xs="http://www.w3.org/2001/XMLSchema" xmlns:p="http://schemas.microsoft.com/office/2006/metadata/properties" xmlns:ns2="fbc49ae4-2afe-448f-8179-94341bc7b63c" xmlns:ns3="9502d1f5-48d3-45df-af2d-67429c0953dd" targetNamespace="http://schemas.microsoft.com/office/2006/metadata/properties" ma:root="true" ma:fieldsID="b9acb084f6c0b5163622203e58028b91" ns2:_="" ns3:_="">
    <xsd:import namespace="fbc49ae4-2afe-448f-8179-94341bc7b63c"/>
    <xsd:import namespace="9502d1f5-48d3-45df-af2d-67429c0953d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49ae4-2afe-448f-8179-94341bc7b63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780c527-1ceb-4e13-b259-695f5f7af7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2d1f5-48d3-45df-af2d-67429c0953d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7c0f9c1-959a-4cc8-8f91-c62c76361e9c}" ma:internalName="TaxCatchAll" ma:showField="CatchAllData" ma:web="9502d1f5-48d3-45df-af2d-67429c0953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ADAF0C-A63B-42AF-8B1F-6A0C2ED8942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E069A8B-02D7-435C-94DB-994B3B3BF746}">
  <ds:schemaRefs>
    <ds:schemaRef ds:uri="http://schemas.microsoft.com/office/2006/metadata/properties"/>
    <ds:schemaRef ds:uri="http://schemas.microsoft.com/office/infopath/2007/PartnerControls"/>
    <ds:schemaRef ds:uri="fbc49ae4-2afe-448f-8179-94341bc7b63c"/>
    <ds:schemaRef ds:uri="9502d1f5-48d3-45df-af2d-67429c0953dd"/>
  </ds:schemaRefs>
</ds:datastoreItem>
</file>

<file path=customXml/itemProps3.xml><?xml version="1.0" encoding="utf-8"?>
<ds:datastoreItem xmlns:ds="http://schemas.openxmlformats.org/officeDocument/2006/customXml" ds:itemID="{C4635456-BEB0-4257-888C-BA174C76CD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bc49ae4-2afe-448f-8179-94341bc7b63c"/>
    <ds:schemaRef ds:uri="9502d1f5-48d3-45df-af2d-67429c0953d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1855</TotalTime>
  <Pages>0</Pages>
  <Words>0</Words>
  <Characters>0</Characters>
  <Application>Microsoft Office PowerPoint</Application>
  <PresentationFormat>Custom</PresentationFormat>
  <Lines>0</Lines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</vt:lpstr>
      <vt:lpstr>Custom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RickG</dc:creator>
  <cp:lastModifiedBy>Stacy Kiff</cp:lastModifiedBy>
  <cp:revision>121</cp:revision>
  <cp:lastPrinted>2016-03-08T17:06:24Z</cp:lastPrinted>
  <dcterms:created xsi:type="dcterms:W3CDTF">2012-01-20T19:43:09Z</dcterms:created>
  <dcterms:modified xsi:type="dcterms:W3CDTF">2026-05-15T15:42:09Z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0x01010054F0BE2DBB42674AAB003D897B58D535</vt:lpwstr>
  </property>
</Properties>
</file>