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3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0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3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5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121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02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33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69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66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7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109C9-FBF0-4EFB-B38A-E2090D0161F3}" type="datetimeFigureOut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84FC5-8C6A-4194-B54E-2D45765DA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4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u="sng" dirty="0">
                <a:solidFill>
                  <a:schemeClr val="accent1"/>
                </a:solidFill>
              </a:rPr>
              <a:t>Financial Disclosures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ABC Company or None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Type of relationship (advisory board, board of directors, consultant, employee, founder, investigator, speaker, stockholder, other)</a:t>
            </a:r>
          </a:p>
          <a:p>
            <a:pPr marL="457200" lvl="1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Nature of compensation (equipment, grants, honoraria, intellectual property rights, no compensation received, royalty, residency or fellowship funding, salary, stock, stock options)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1600200" y="6172200"/>
            <a:ext cx="6324600" cy="319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n-US" dirty="0">
                <a:latin typeface="+mj-lt"/>
              </a:rPr>
              <a:t>ASRS Annual Meeting, July 20-25, 2018, Vancouver, BC</a:t>
            </a:r>
            <a:r>
              <a:rPr lang="en-US">
                <a:latin typeface="+mj-lt"/>
              </a:rPr>
              <a:t>, Canada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49364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Financial Disclosures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Disclosures</dc:title>
  <dc:creator>Michelle Adams</dc:creator>
  <cp:lastModifiedBy>Stacy Kiff</cp:lastModifiedBy>
  <cp:revision>16</cp:revision>
  <cp:lastPrinted>2012-06-21T15:18:57Z</cp:lastPrinted>
  <dcterms:created xsi:type="dcterms:W3CDTF">2011-07-11T16:40:31Z</dcterms:created>
  <dcterms:modified xsi:type="dcterms:W3CDTF">2017-11-14T20:50:29Z</dcterms:modified>
</cp:coreProperties>
</file>