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71B6"/>
    <a:srgbClr val="92C79E"/>
    <a:srgbClr val="25407E"/>
    <a:srgbClr val="124678"/>
    <a:srgbClr val="0D3963"/>
    <a:srgbClr val="2CA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/>
    <p:restoredTop sz="96327"/>
  </p:normalViewPr>
  <p:slideViewPr>
    <p:cSldViewPr snapToGrid="0">
      <p:cViewPr varScale="1">
        <p:scale>
          <a:sx n="119" d="100"/>
          <a:sy n="119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C8138FC-1028-63D5-9240-B08721FD8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17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C8138FC-1028-63D5-9240-B08721FD8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354E69-C6AD-7DCC-C1C7-C043E392C473}"/>
              </a:ext>
            </a:extLst>
          </p:cNvPr>
          <p:cNvSpPr txBox="1"/>
          <p:nvPr userDrawn="1"/>
        </p:nvSpPr>
        <p:spPr>
          <a:xfrm>
            <a:off x="2499360" y="1195478"/>
            <a:ext cx="596392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rgbClr val="0D3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</a:t>
            </a:r>
            <a:br>
              <a:rPr lang="en-US" sz="4400" b="1" dirty="0">
                <a:solidFill>
                  <a:srgbClr val="0D39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D3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</a:t>
            </a:r>
            <a:br>
              <a:rPr lang="en-US" sz="4400" b="1" dirty="0">
                <a:solidFill>
                  <a:srgbClr val="0D396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solidFill>
                  <a:srgbClr val="0D39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17183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Cas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E16DCCD-48CA-F69D-BA6C-17EC2D6C48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0414" b="10414"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916BEA8-FAF5-8E32-DCE1-53589CE9D2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6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content slide">
    <p:bg>
      <p:bgPr>
        <a:gradFill flip="none" rotWithShape="1">
          <a:gsLst>
            <a:gs pos="32000">
              <a:schemeClr val="bg1"/>
            </a:gs>
            <a:gs pos="99000">
              <a:srgbClr val="92C79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EFBC3-D6F7-460D-0B1C-BD02910014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/>
          <a:stretch/>
        </p:blipFill>
        <p:spPr>
          <a:xfrm>
            <a:off x="2467" y="0"/>
            <a:ext cx="12187065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E7BFD3-1C3E-4DF7-CA89-330F5BBE6D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8428" t="89333"/>
          <a:stretch/>
        </p:blipFill>
        <p:spPr>
          <a:xfrm>
            <a:off x="9560560" y="6126480"/>
            <a:ext cx="26289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9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C8138FC-1028-63D5-9240-B08721FD8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0"/>
            <a:ext cx="12187063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7A2EAF-F4E9-B5BB-B40D-F0A50925A2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26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C8138FC-1028-63D5-9240-B08721FD8D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468" y="0"/>
            <a:ext cx="12187063" cy="68579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889C91-3CE8-129B-BA74-71ED4EDDBF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05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1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1" r:id="rId3"/>
    <p:sldLayoutId id="2147483662" r:id="rId4"/>
    <p:sldLayoutId id="2147483664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F23B35-9387-F1F0-74DD-766233485363}"/>
              </a:ext>
            </a:extLst>
          </p:cNvPr>
          <p:cNvSpPr/>
          <p:nvPr/>
        </p:nvSpPr>
        <p:spPr>
          <a:xfrm>
            <a:off x="688489" y="2151529"/>
            <a:ext cx="10666899" cy="3915784"/>
          </a:xfrm>
          <a:prstGeom prst="rect">
            <a:avLst/>
          </a:prstGeom>
          <a:solidFill>
            <a:srgbClr val="4871B6"/>
          </a:solidFill>
          <a:ln w="38100">
            <a:solidFill>
              <a:srgbClr val="FDCD3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BCF6A8CF-9000-FF70-693C-54F41A7A4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1" y="381000"/>
            <a:ext cx="10972797" cy="12954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 eaLnBrk="0" hangingPunct="0">
              <a:defRPr/>
            </a:pPr>
            <a:r>
              <a:rPr lang="en-US" sz="4400" b="1" dirty="0">
                <a:solidFill>
                  <a:srgbClr val="25407E"/>
                </a:solidFill>
                <a:latin typeface="Arial" charset="0"/>
                <a:ea typeface="Arial" charset="0"/>
                <a:cs typeface="Arial" charset="0"/>
              </a:rPr>
              <a:t>INSERT CASE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D25044-2C5B-7287-5403-AB8C45C6B057}"/>
              </a:ext>
            </a:extLst>
          </p:cNvPr>
          <p:cNvSpPr/>
          <p:nvPr/>
        </p:nvSpPr>
        <p:spPr>
          <a:xfrm>
            <a:off x="836612" y="2279861"/>
            <a:ext cx="9067798" cy="584775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l" eaLnBrk="0" hangingPunct="0">
              <a:defRPr/>
            </a:pPr>
            <a:r>
              <a:rPr lang="en-US" sz="32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Lead author’s name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E2AA97-76B1-98D2-AA92-86E206AEC55A}"/>
              </a:ext>
            </a:extLst>
          </p:cNvPr>
          <p:cNvSpPr/>
          <p:nvPr/>
        </p:nvSpPr>
        <p:spPr>
          <a:xfrm>
            <a:off x="836611" y="2782349"/>
            <a:ext cx="9067799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Lead author affiliation</a:t>
            </a:r>
            <a:endParaRPr lang="en-US" alt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29BE37-5BDF-CAA1-8A1C-AB5D194C2709}"/>
              </a:ext>
            </a:extLst>
          </p:cNvPr>
          <p:cNvSpPr/>
          <p:nvPr/>
        </p:nvSpPr>
        <p:spPr>
          <a:xfrm>
            <a:off x="836612" y="3667874"/>
            <a:ext cx="9067798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l" eaLnBrk="0" hangingPunct="0">
              <a:defRPr/>
            </a:pPr>
            <a:r>
              <a:rPr lang="en-US" sz="2800" b="1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Co-Authors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58D22BE-F476-4493-F96A-E077C454893E}"/>
              </a:ext>
            </a:extLst>
          </p:cNvPr>
          <p:cNvSpPr/>
          <p:nvPr/>
        </p:nvSpPr>
        <p:spPr>
          <a:xfrm>
            <a:off x="836611" y="4558564"/>
            <a:ext cx="9067799" cy="523220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algn="l"/>
            <a:r>
              <a:rPr lang="en-US" altLang="en-US" sz="2800" dirty="0">
                <a:solidFill>
                  <a:schemeClr val="bg1"/>
                </a:solidFill>
                <a:latin typeface="Arial" charset="0"/>
                <a:cs typeface="Arial" charset="0"/>
              </a:rPr>
              <a:t>Financial Disclosure</a:t>
            </a:r>
            <a:endParaRPr lang="en-US" alt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12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D0EECD66-E6A3-2BF7-3944-E0E2CE9C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2" y="533400"/>
            <a:ext cx="1045318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l"/>
            <a:r>
              <a:rPr lang="en-US" sz="4400" b="1" dirty="0">
                <a:solidFill>
                  <a:srgbClr val="0D3963"/>
                </a:solidFill>
                <a:latin typeface="Arial" charset="0"/>
                <a:ea typeface="Arial" charset="0"/>
                <a:cs typeface="Arial" charset="0"/>
              </a:rPr>
              <a:t>PATIENT HISTORY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6F027FA6-172D-6BF7-2D94-D3A2FA4F5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2" y="2362200"/>
            <a:ext cx="100953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011" tIns="32506" rIns="65011" bIns="32506">
            <a:prstTxWarp prst="textNoShape">
              <a:avLst/>
            </a:prstTxWarp>
            <a:normAutofit/>
          </a:bodyPr>
          <a:lstStyle/>
          <a:p>
            <a:pPr marL="457200" indent="-457200" algn="l">
              <a:buClr>
                <a:srgbClr val="4871B6"/>
              </a:buClr>
              <a:buSzPct val="75000"/>
              <a:buFont typeface="Wingdings" pitchFamily="2" charset="2"/>
              <a:buChar char="§"/>
            </a:pPr>
            <a:r>
              <a:rPr lang="en-US" sz="2699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Bullet Point 1</a:t>
            </a:r>
          </a:p>
          <a:p>
            <a:pPr marL="457200" indent="-457200" algn="l">
              <a:buClr>
                <a:srgbClr val="4871B6"/>
              </a:buClr>
              <a:buSzPct val="75000"/>
              <a:buFont typeface="Wingdings" pitchFamily="2" charset="2"/>
              <a:buChar char="§"/>
            </a:pPr>
            <a:r>
              <a:rPr lang="en-US" sz="2699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Bullet Point 2</a:t>
            </a:r>
          </a:p>
          <a:p>
            <a:pPr marL="457200" indent="-457200" algn="l">
              <a:buClr>
                <a:srgbClr val="4871B6"/>
              </a:buClr>
              <a:buSzPct val="75000"/>
              <a:buFont typeface="Wingdings" pitchFamily="2" charset="2"/>
              <a:buChar char="§"/>
            </a:pPr>
            <a:r>
              <a:rPr lang="en-US" sz="2699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Bullet Point 3</a:t>
            </a:r>
          </a:p>
        </p:txBody>
      </p:sp>
    </p:spTree>
    <p:extLst>
      <p:ext uri="{BB962C8B-B14F-4D97-AF65-F5344CB8AC3E}">
        <p14:creationId xmlns:p14="http://schemas.microsoft.com/office/powerpoint/2010/main" val="1940296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>
            <a:extLst>
              <a:ext uri="{FF2B5EF4-FFF2-40B4-BE49-F238E27FC236}">
                <a16:creationId xmlns:a16="http://schemas.microsoft.com/office/drawing/2014/main" id="{A2AA7506-2A10-9CE4-872A-15898218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12" y="2209800"/>
            <a:ext cx="1009531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011" tIns="32506" rIns="65011" bIns="32506">
            <a:prstTxWarp prst="textNoShape">
              <a:avLst/>
            </a:prstTxWarp>
            <a:normAutofit/>
          </a:bodyPr>
          <a:lstStyle/>
          <a:p>
            <a:pPr marL="457200" indent="-457200" algn="l">
              <a:buClr>
                <a:srgbClr val="4871B6"/>
              </a:buClr>
              <a:buSzPct val="75000"/>
              <a:buFont typeface="Wingdings" pitchFamily="2" charset="2"/>
              <a:buChar char="§"/>
            </a:pPr>
            <a:r>
              <a:rPr lang="en-US" sz="2699" dirty="0">
                <a:solidFill>
                  <a:srgbClr val="124678"/>
                </a:solidFill>
                <a:latin typeface="Arial" charset="0"/>
                <a:ea typeface="Arial" charset="0"/>
                <a:cs typeface="Arial" charset="0"/>
              </a:rPr>
              <a:t>Embed Video Here</a:t>
            </a:r>
          </a:p>
        </p:txBody>
      </p:sp>
    </p:spTree>
    <p:extLst>
      <p:ext uri="{BB962C8B-B14F-4D97-AF65-F5344CB8AC3E}">
        <p14:creationId xmlns:p14="http://schemas.microsoft.com/office/powerpoint/2010/main" val="3934918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F0BE2DBB42674AAB003D897B58D535" ma:contentTypeVersion="13" ma:contentTypeDescription="Create a new document." ma:contentTypeScope="" ma:versionID="0e6dd12b91c00472441c222b743996da">
  <xsd:schema xmlns:xsd="http://www.w3.org/2001/XMLSchema" xmlns:xs="http://www.w3.org/2001/XMLSchema" xmlns:p="http://schemas.microsoft.com/office/2006/metadata/properties" xmlns:ns2="fbc49ae4-2afe-448f-8179-94341bc7b63c" xmlns:ns3="9502d1f5-48d3-45df-af2d-67429c0953dd" targetNamespace="http://schemas.microsoft.com/office/2006/metadata/properties" ma:root="true" ma:fieldsID="0bc70052cccf3b60f0d18b6be15123b9" ns2:_="" ns3:_="">
    <xsd:import namespace="fbc49ae4-2afe-448f-8179-94341bc7b63c"/>
    <xsd:import namespace="9502d1f5-48d3-45df-af2d-67429c0953d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49ae4-2afe-448f-8179-94341bc7b63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4780c527-1ceb-4e13-b259-695f5f7af7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2d1f5-48d3-45df-af2d-67429c0953d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37c0f9c1-959a-4cc8-8f91-c62c76361e9c}" ma:internalName="TaxCatchAll" ma:showField="CatchAllData" ma:web="9502d1f5-48d3-45df-af2d-67429c0953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02d1f5-48d3-45df-af2d-67429c0953dd" xsi:nil="true"/>
    <lcf76f155ced4ddcb4097134ff3c332f xmlns="fbc49ae4-2afe-448f-8179-94341bc7b6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37BF09-2189-4B51-93D3-349E642BAE90}"/>
</file>

<file path=customXml/itemProps2.xml><?xml version="1.0" encoding="utf-8"?>
<ds:datastoreItem xmlns:ds="http://schemas.openxmlformats.org/officeDocument/2006/customXml" ds:itemID="{9AB2AC43-EC9A-4932-BB81-3B2A2DD9F1BF}"/>
</file>

<file path=customXml/itemProps3.xml><?xml version="1.0" encoding="utf-8"?>
<ds:datastoreItem xmlns:ds="http://schemas.openxmlformats.org/officeDocument/2006/customXml" ds:itemID="{0B4B4801-D241-442D-BC83-6668997554EA}"/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27</Words>
  <Application>Microsoft Macintosh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Arnold</dc:creator>
  <cp:lastModifiedBy>Laura Stalter</cp:lastModifiedBy>
  <cp:revision>26</cp:revision>
  <dcterms:created xsi:type="dcterms:W3CDTF">2022-11-29T16:52:33Z</dcterms:created>
  <dcterms:modified xsi:type="dcterms:W3CDTF">2024-10-10T13:40:51Z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0x01010054F0BE2DBB42674AAB003D897B58D535</vt:lpwstr>
  </property>
</Properties>
</file>