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9" r:id="rId5"/>
    <p:sldId id="262" r:id="rId6"/>
    <p:sldId id="261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71B6"/>
    <a:srgbClr val="92C79E"/>
    <a:srgbClr val="25407E"/>
    <a:srgbClr val="124678"/>
    <a:srgbClr val="0D3963"/>
    <a:srgbClr val="2CA1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0"/>
    <p:restoredTop sz="96327"/>
  </p:normalViewPr>
  <p:slideViewPr>
    <p:cSldViewPr snapToGrid="0">
      <p:cViewPr varScale="1">
        <p:scale>
          <a:sx n="70" d="100"/>
          <a:sy n="70" d="100"/>
        </p:scale>
        <p:origin x="5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217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Cas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screen with a blue background&#10;&#10;Description automatically generated">
            <a:extLst>
              <a:ext uri="{FF2B5EF4-FFF2-40B4-BE49-F238E27FC236}">
                <a16:creationId xmlns:a16="http://schemas.microsoft.com/office/drawing/2014/main" id="{C90E3B32-36B1-1596-ADD2-2F5342FF31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7643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ary content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medical case&#10;&#10;Description automatically generated">
            <a:extLst>
              <a:ext uri="{FF2B5EF4-FFF2-40B4-BE49-F238E27FC236}">
                <a16:creationId xmlns:a16="http://schemas.microsoft.com/office/drawing/2014/main" id="{F8428AFD-CC8B-91EC-49C4-8476FAB37AC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894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31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CF23B35-9387-F1F0-74DD-766233485363}"/>
              </a:ext>
            </a:extLst>
          </p:cNvPr>
          <p:cNvSpPr/>
          <p:nvPr/>
        </p:nvSpPr>
        <p:spPr>
          <a:xfrm>
            <a:off x="688489" y="2151529"/>
            <a:ext cx="10666899" cy="3915784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BCF6A8CF-9000-FF70-693C-54F41A7A4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611" y="1318833"/>
            <a:ext cx="10972797" cy="129540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tIns="0" rIns="0" bIns="0" anchor="t">
            <a:norm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 algn="l" eaLnBrk="0" hangingPunct="0">
              <a:defRPr/>
            </a:pPr>
            <a:r>
              <a:rPr lang="en-US" sz="40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Insert Case Title Here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ED25044-2C5B-7287-5403-AB8C45C6B057}"/>
              </a:ext>
            </a:extLst>
          </p:cNvPr>
          <p:cNvSpPr/>
          <p:nvPr/>
        </p:nvSpPr>
        <p:spPr>
          <a:xfrm>
            <a:off x="836612" y="2466899"/>
            <a:ext cx="9067798" cy="584775"/>
          </a:xfrm>
          <a:prstGeom prst="rect">
            <a:avLst/>
          </a:prstGeom>
        </p:spPr>
        <p:txBody>
          <a:bodyPr wrap="square" anchor="t" anchorCtr="0">
            <a:spAutoFit/>
          </a:bodyPr>
          <a:lstStyle/>
          <a:p>
            <a:pPr algn="l" eaLnBrk="0" hangingPunct="0">
              <a:defRPr/>
            </a:pPr>
            <a:r>
              <a:rPr lang="en-US" sz="32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Lead author’s name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DE2AA97-76B1-98D2-AA92-86E206AEC55A}"/>
              </a:ext>
            </a:extLst>
          </p:cNvPr>
          <p:cNvSpPr/>
          <p:nvPr/>
        </p:nvSpPr>
        <p:spPr>
          <a:xfrm>
            <a:off x="836611" y="2969387"/>
            <a:ext cx="9067799" cy="461665"/>
          </a:xfrm>
          <a:prstGeom prst="rect">
            <a:avLst/>
          </a:prstGeom>
        </p:spPr>
        <p:txBody>
          <a:bodyPr wrap="square" anchor="t" anchorCtr="0">
            <a:spAutoFit/>
          </a:bodyPr>
          <a:lstStyle/>
          <a:p>
            <a:pPr algn="l"/>
            <a:r>
              <a:rPr lang="en-US" altLang="en-US" sz="2400" dirty="0">
                <a:solidFill>
                  <a:schemeClr val="bg1"/>
                </a:solidFill>
                <a:latin typeface="Arial" charset="0"/>
                <a:cs typeface="Arial" charset="0"/>
              </a:rPr>
              <a:t>Lead author affiliation</a:t>
            </a:r>
            <a:endParaRPr lang="en-US" altLang="en-US" sz="2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29BE37-5BDF-CAA1-8A1C-AB5D194C2709}"/>
              </a:ext>
            </a:extLst>
          </p:cNvPr>
          <p:cNvSpPr/>
          <p:nvPr/>
        </p:nvSpPr>
        <p:spPr>
          <a:xfrm>
            <a:off x="836612" y="3960201"/>
            <a:ext cx="9067798" cy="523220"/>
          </a:xfrm>
          <a:prstGeom prst="rect">
            <a:avLst/>
          </a:prstGeom>
        </p:spPr>
        <p:txBody>
          <a:bodyPr wrap="square" anchor="t" anchorCtr="0">
            <a:spAutoFit/>
          </a:bodyPr>
          <a:lstStyle/>
          <a:p>
            <a:pPr algn="l" eaLnBrk="0" hangingPunct="0"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Co-Authors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58D22BE-F476-4493-F96A-E077C454893E}"/>
              </a:ext>
            </a:extLst>
          </p:cNvPr>
          <p:cNvSpPr/>
          <p:nvPr/>
        </p:nvSpPr>
        <p:spPr>
          <a:xfrm>
            <a:off x="836611" y="5348280"/>
            <a:ext cx="9067799" cy="400110"/>
          </a:xfrm>
          <a:prstGeom prst="rect">
            <a:avLst/>
          </a:prstGeom>
        </p:spPr>
        <p:txBody>
          <a:bodyPr wrap="square" anchor="t" anchorCtr="0">
            <a:spAutoFit/>
          </a:bodyPr>
          <a:lstStyle/>
          <a:p>
            <a:pPr algn="l"/>
            <a:r>
              <a:rPr lang="en-US" altLang="en-US" sz="2000" dirty="0">
                <a:solidFill>
                  <a:schemeClr val="bg1"/>
                </a:solidFill>
                <a:latin typeface="Arial" charset="0"/>
                <a:cs typeface="Arial" charset="0"/>
              </a:rPr>
              <a:t>Financial Disclosure</a:t>
            </a:r>
            <a:endParaRPr lang="en-US" altLang="en-US" sz="200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48124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>
            <a:extLst>
              <a:ext uri="{FF2B5EF4-FFF2-40B4-BE49-F238E27FC236}">
                <a16:creationId xmlns:a16="http://schemas.microsoft.com/office/drawing/2014/main" id="{D0EECD66-E6A3-2BF7-3944-E0E2CE9CB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18" y="1690878"/>
            <a:ext cx="1045318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tIns="0" rIns="0" bIns="0" anchor="t">
            <a:norm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 algn="l"/>
            <a:r>
              <a:rPr lang="en-US" sz="4400" b="1" dirty="0">
                <a:solidFill>
                  <a:srgbClr val="0D3963"/>
                </a:solidFill>
                <a:latin typeface="Arial" charset="0"/>
                <a:ea typeface="Arial" charset="0"/>
                <a:cs typeface="Arial" charset="0"/>
              </a:rPr>
              <a:t>Patient History</a:t>
            </a:r>
          </a:p>
        </p:txBody>
      </p:sp>
      <p:sp>
        <p:nvSpPr>
          <p:cNvPr id="2" name="Text Box 6">
            <a:extLst>
              <a:ext uri="{FF2B5EF4-FFF2-40B4-BE49-F238E27FC236}">
                <a16:creationId xmlns:a16="http://schemas.microsoft.com/office/drawing/2014/main" id="{6F027FA6-172D-6BF7-2D94-D3A2FA4F55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18" y="3253453"/>
            <a:ext cx="10095319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5011" tIns="32506" rIns="65011" bIns="32506">
            <a:prstTxWarp prst="textNoShape">
              <a:avLst/>
            </a:prstTxWarp>
            <a:normAutofit/>
          </a:bodyPr>
          <a:lstStyle/>
          <a:p>
            <a:pPr marL="457200" indent="-457200" algn="l">
              <a:buClr>
                <a:srgbClr val="4871B6"/>
              </a:buClr>
              <a:buSzPct val="75000"/>
              <a:buFont typeface="Wingdings" pitchFamily="2" charset="2"/>
              <a:buChar char="§"/>
            </a:pPr>
            <a:r>
              <a:rPr lang="en-US" sz="2699" dirty="0">
                <a:solidFill>
                  <a:schemeClr val="tx2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Bullet Point 1</a:t>
            </a:r>
          </a:p>
          <a:p>
            <a:pPr marL="457200" indent="-457200" algn="l">
              <a:buClr>
                <a:srgbClr val="4871B6"/>
              </a:buClr>
              <a:buSzPct val="75000"/>
              <a:buFont typeface="Wingdings" pitchFamily="2" charset="2"/>
              <a:buChar char="§"/>
            </a:pPr>
            <a:r>
              <a:rPr lang="en-US" sz="2699" dirty="0">
                <a:solidFill>
                  <a:schemeClr val="tx2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Bullet Point 2</a:t>
            </a:r>
          </a:p>
          <a:p>
            <a:pPr marL="457200" indent="-457200" algn="l">
              <a:buClr>
                <a:srgbClr val="4871B6"/>
              </a:buClr>
              <a:buSzPct val="75000"/>
              <a:buFont typeface="Wingdings" pitchFamily="2" charset="2"/>
              <a:buChar char="§"/>
            </a:pPr>
            <a:r>
              <a:rPr lang="en-US" sz="2699" dirty="0">
                <a:solidFill>
                  <a:schemeClr val="tx2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Bullet Point 3</a:t>
            </a:r>
          </a:p>
        </p:txBody>
      </p:sp>
    </p:spTree>
    <p:extLst>
      <p:ext uri="{BB962C8B-B14F-4D97-AF65-F5344CB8AC3E}">
        <p14:creationId xmlns:p14="http://schemas.microsoft.com/office/powerpoint/2010/main" val="1940296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>
            <a:extLst>
              <a:ext uri="{FF2B5EF4-FFF2-40B4-BE49-F238E27FC236}">
                <a16:creationId xmlns:a16="http://schemas.microsoft.com/office/drawing/2014/main" id="{BF1956BF-9553-6124-D1A3-82B7921AF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012" y="2209800"/>
            <a:ext cx="10095319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5011" tIns="32506" rIns="65011" bIns="32506">
            <a:prstTxWarp prst="textNoShape">
              <a:avLst/>
            </a:prstTxWarp>
            <a:normAutofit/>
          </a:bodyPr>
          <a:lstStyle/>
          <a:p>
            <a:pPr algn="l">
              <a:buClr>
                <a:schemeClr val="accent4"/>
              </a:buClr>
              <a:buSzPct val="75000"/>
            </a:pPr>
            <a:endParaRPr lang="en-US" sz="2699" dirty="0">
              <a:solidFill>
                <a:srgbClr val="124678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918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>
            <a:extLst>
              <a:ext uri="{FF2B5EF4-FFF2-40B4-BE49-F238E27FC236}">
                <a16:creationId xmlns:a16="http://schemas.microsoft.com/office/drawing/2014/main" id="{BF1956BF-9553-6124-D1A3-82B7921AF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012" y="2209800"/>
            <a:ext cx="10095319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5011" tIns="32506" rIns="65011" bIns="32506">
            <a:prstTxWarp prst="textNoShape">
              <a:avLst/>
            </a:prstTxWarp>
            <a:normAutofit/>
          </a:bodyPr>
          <a:lstStyle/>
          <a:p>
            <a:pPr algn="l">
              <a:buClr>
                <a:schemeClr val="accent4"/>
              </a:buClr>
              <a:buSzPct val="75000"/>
            </a:pPr>
            <a:endParaRPr lang="en-US" sz="2699" dirty="0">
              <a:solidFill>
                <a:srgbClr val="124678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53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>
            <a:extLst>
              <a:ext uri="{FF2B5EF4-FFF2-40B4-BE49-F238E27FC236}">
                <a16:creationId xmlns:a16="http://schemas.microsoft.com/office/drawing/2014/main" id="{BF1956BF-9553-6124-D1A3-82B7921AF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012" y="2209800"/>
            <a:ext cx="10095319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5011" tIns="32506" rIns="65011" bIns="32506">
            <a:prstTxWarp prst="textNoShape">
              <a:avLst/>
            </a:prstTxWarp>
            <a:normAutofit/>
          </a:bodyPr>
          <a:lstStyle/>
          <a:p>
            <a:pPr algn="l">
              <a:buClr>
                <a:schemeClr val="accent4"/>
              </a:buClr>
              <a:buSzPct val="75000"/>
            </a:pPr>
            <a:endParaRPr lang="en-US" sz="2699" dirty="0">
              <a:solidFill>
                <a:srgbClr val="124678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335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>
            <a:extLst>
              <a:ext uri="{FF2B5EF4-FFF2-40B4-BE49-F238E27FC236}">
                <a16:creationId xmlns:a16="http://schemas.microsoft.com/office/drawing/2014/main" id="{BF1956BF-9553-6124-D1A3-82B7921AF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012" y="2209800"/>
            <a:ext cx="10095319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5011" tIns="32506" rIns="65011" bIns="32506">
            <a:prstTxWarp prst="textNoShape">
              <a:avLst/>
            </a:prstTxWarp>
            <a:normAutofit/>
          </a:bodyPr>
          <a:lstStyle/>
          <a:p>
            <a:pPr algn="l">
              <a:buClr>
                <a:schemeClr val="accent4"/>
              </a:buClr>
              <a:buSzPct val="75000"/>
            </a:pPr>
            <a:endParaRPr lang="en-US" sz="2699" dirty="0">
              <a:solidFill>
                <a:srgbClr val="124678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292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>
            <a:extLst>
              <a:ext uri="{FF2B5EF4-FFF2-40B4-BE49-F238E27FC236}">
                <a16:creationId xmlns:a16="http://schemas.microsoft.com/office/drawing/2014/main" id="{BF1956BF-9553-6124-D1A3-82B7921AF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012" y="2209800"/>
            <a:ext cx="10095319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5011" tIns="32506" rIns="65011" bIns="32506">
            <a:prstTxWarp prst="textNoShape">
              <a:avLst/>
            </a:prstTxWarp>
            <a:normAutofit/>
          </a:bodyPr>
          <a:lstStyle/>
          <a:p>
            <a:pPr algn="l">
              <a:buClr>
                <a:schemeClr val="accent4"/>
              </a:buClr>
              <a:buSzPct val="75000"/>
            </a:pPr>
            <a:endParaRPr lang="en-US" sz="2699" dirty="0">
              <a:solidFill>
                <a:srgbClr val="124678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075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>
            <a:extLst>
              <a:ext uri="{FF2B5EF4-FFF2-40B4-BE49-F238E27FC236}">
                <a16:creationId xmlns:a16="http://schemas.microsoft.com/office/drawing/2014/main" id="{BF1956BF-9553-6124-D1A3-82B7921AF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012" y="2209800"/>
            <a:ext cx="10095319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5011" tIns="32506" rIns="65011" bIns="32506">
            <a:prstTxWarp prst="textNoShape">
              <a:avLst/>
            </a:prstTxWarp>
            <a:normAutofit/>
          </a:bodyPr>
          <a:lstStyle/>
          <a:p>
            <a:pPr algn="l">
              <a:buClr>
                <a:schemeClr val="accent4"/>
              </a:buClr>
              <a:buSzPct val="75000"/>
            </a:pPr>
            <a:endParaRPr lang="en-US" sz="2699" dirty="0">
              <a:solidFill>
                <a:srgbClr val="124678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863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502d1f5-48d3-45df-af2d-67429c0953dd" xsi:nil="true"/>
    <lcf76f155ced4ddcb4097134ff3c332f xmlns="fbc49ae4-2afe-448f-8179-94341bc7b63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F0BE2DBB42674AAB003D897B58D535" ma:contentTypeVersion="14" ma:contentTypeDescription="Create a new document." ma:contentTypeScope="" ma:versionID="62da4cd02e9d6d5a1942189525ac56e8">
  <xsd:schema xmlns:xsd="http://www.w3.org/2001/XMLSchema" xmlns:xs="http://www.w3.org/2001/XMLSchema" xmlns:p="http://schemas.microsoft.com/office/2006/metadata/properties" xmlns:ns2="fbc49ae4-2afe-448f-8179-94341bc7b63c" xmlns:ns3="9502d1f5-48d3-45df-af2d-67429c0953dd" targetNamespace="http://schemas.microsoft.com/office/2006/metadata/properties" ma:root="true" ma:fieldsID="f2969928baae90903241724fbc02e549" ns2:_="" ns3:_="">
    <xsd:import namespace="fbc49ae4-2afe-448f-8179-94341bc7b63c"/>
    <xsd:import namespace="9502d1f5-48d3-45df-af2d-67429c0953dd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c49ae4-2afe-448f-8179-94341bc7b63c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4780c527-1ceb-4e13-b259-695f5f7af7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02d1f5-48d3-45df-af2d-67429c0953dd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37c0f9c1-959a-4cc8-8f91-c62c76361e9c}" ma:internalName="TaxCatchAll" ma:showField="CatchAllData" ma:web="9502d1f5-48d3-45df-af2d-67429c0953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AB2AC43-EC9A-4932-BB81-3B2A2DD9F1B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B4B4801-D241-442D-BC83-6668997554EA}">
  <ds:schemaRefs>
    <ds:schemaRef ds:uri="http://schemas.microsoft.com/office/2006/metadata/properties"/>
    <ds:schemaRef ds:uri="http://schemas.microsoft.com/office/infopath/2007/PartnerControls"/>
    <ds:schemaRef ds:uri="9502d1f5-48d3-45df-af2d-67429c0953dd"/>
    <ds:schemaRef ds:uri="fbc49ae4-2afe-448f-8179-94341bc7b63c"/>
  </ds:schemaRefs>
</ds:datastoreItem>
</file>

<file path=customXml/itemProps3.xml><?xml version="1.0" encoding="utf-8"?>
<ds:datastoreItem xmlns:ds="http://schemas.openxmlformats.org/officeDocument/2006/customXml" ds:itemID="{B6D62E28-A17F-4F16-B0D3-52814DA135F1}"/>
</file>

<file path=docProps/app.xml><?xml version="1.0" encoding="utf-8"?>
<Properties xmlns="http://schemas.openxmlformats.org/officeDocument/2006/extended-properties" xmlns:vt="http://schemas.openxmlformats.org/officeDocument/2006/docPropsVTypes">
  <TotalTime>10603</TotalTime>
  <Words>24</Words>
  <Application>Microsoft Office PowerPoint</Application>
  <PresentationFormat>Widescreen</PresentationFormat>
  <Paragraphs>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 Arnold</dc:creator>
  <cp:lastModifiedBy>Stacy Kiff</cp:lastModifiedBy>
  <cp:revision>30</cp:revision>
  <dcterms:created xsi:type="dcterms:W3CDTF">2022-11-29T16:52:33Z</dcterms:created>
  <dcterms:modified xsi:type="dcterms:W3CDTF">2025-11-03T20:01:49Z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0x01010054F0BE2DBB42674AAB003D897B58D535</vt:lpwstr>
  </property>
</Properties>
</file>